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26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608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548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689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536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024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492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46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05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5260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371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A953-6E03-4475-AC81-BEE240799765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3755-FE9A-4F87-91B6-438C6A76F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35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152400"/>
            <a:ext cx="53262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Equatorial Guinea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Guinea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Ecuatorial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1141"/>
            <a:ext cx="4514494" cy="30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50702" y="5257800"/>
            <a:ext cx="4730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Capital: Malabo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353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p of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7475"/>
            <a:ext cx="4829175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942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698" y="457200"/>
            <a:ext cx="261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Uruguay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Image result for flag of urugu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68745"/>
            <a:ext cx="6860402" cy="45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093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p of urugu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87" y="152400"/>
            <a:ext cx="54959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7106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84909"/>
            <a:ext cx="30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Nicaragua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4864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257800"/>
            <a:ext cx="5230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Capital: Managua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467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84909"/>
            <a:ext cx="30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Nicaragua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2399"/>
            <a:ext cx="335280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724401" cy="414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199"/>
            <a:ext cx="3143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961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152400"/>
            <a:ext cx="53262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Equatorial Guinea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Guinea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Ecuatorial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343629"/>
            <a:ext cx="2057400" cy="137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048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00604"/>
            <a:ext cx="3067050" cy="330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625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381000"/>
            <a:ext cx="2958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Honduras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02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6948" y="4800600"/>
            <a:ext cx="590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Capital: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Tegucigulpa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894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381000"/>
            <a:ext cx="2958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Honduras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3730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5559949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047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3122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Venezuela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01" y="1600200"/>
            <a:ext cx="50863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709" y="5410200"/>
            <a:ext cx="471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Capital: Caracas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178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3122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Venezuela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9048"/>
            <a:ext cx="3468013" cy="231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34145"/>
            <a:ext cx="66001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74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304800"/>
            <a:ext cx="3337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Salvador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1433945"/>
            <a:ext cx="4876800" cy="325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3006" y="5181600"/>
            <a:ext cx="6212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Capital: San Salvador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97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304800"/>
            <a:ext cx="3337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 Salvador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2971800" cy="198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4830567" cy="371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47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Colombia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Image result for colombi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9130"/>
            <a:ext cx="56021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4203" y="5638800"/>
            <a:ext cx="4556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Capital: Bogotá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65475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39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sstoner</dc:creator>
  <cp:lastModifiedBy>sstoner</cp:lastModifiedBy>
  <cp:revision>6</cp:revision>
  <dcterms:created xsi:type="dcterms:W3CDTF">2015-10-01T19:34:39Z</dcterms:created>
  <dcterms:modified xsi:type="dcterms:W3CDTF">2016-10-03T18:44:23Z</dcterms:modified>
</cp:coreProperties>
</file>